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0" autoAdjust="0"/>
  </p:normalViewPr>
  <p:slideViewPr>
    <p:cSldViewPr>
      <p:cViewPr>
        <p:scale>
          <a:sx n="94" d="100"/>
          <a:sy n="94" d="100"/>
        </p:scale>
        <p:origin x="-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D6F33C-E98D-4496-B6A7-71B4E5D739C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9B5407-5AD5-42FE-9EFD-BD63E6EE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5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3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2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8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63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4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5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5407-5AD5-42FE-9EFD-BD63E6EE4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4F0632-E4C0-4D7F-B2CC-D9A608D8460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873A7D-0410-4323-9136-89D80D637D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990600"/>
            <a:ext cx="5105400" cy="1752600"/>
          </a:xfrm>
        </p:spPr>
        <p:txBody>
          <a:bodyPr/>
          <a:lstStyle/>
          <a:p>
            <a:pPr algn="ctr"/>
            <a:r>
              <a:rPr lang="en-US" sz="5400" dirty="0" smtClean="0"/>
              <a:t>2012 Ministry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5715000"/>
            <a:ext cx="5114778" cy="838200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37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Rose Lindeman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60550"/>
            <a:ext cx="45974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Who once said, “I hope Ken Paley succeeds Jim Hanisian in Fund Development?”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is the song “Rambling Rose” about?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got a man to stop drinking 2 liters of coke a day?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runs Meals on Wheels?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Who </a:t>
            </a:r>
            <a:r>
              <a:rPr lang="en-US" dirty="0"/>
              <a:t>got a man to stop drinking 2 liters of coke a day?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(PHM serves 80 congregations, made 31,934 contacts and was supported by ERH to the tune of $205,000 in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Fred McGavran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1"/>
            <a:ext cx="4038600" cy="42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Who works at MPL, DH Cottages and SPV and Saint Pius Place each week?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once said</a:t>
            </a:r>
            <a:r>
              <a:rPr lang="en-US" smtClean="0"/>
              <a:t>, “Keith </a:t>
            </a:r>
            <a:r>
              <a:rPr lang="en-US" dirty="0" smtClean="0"/>
              <a:t>Lawrence is the sumo wrestler of organizational design?”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hopes Laura Lamb will succeed Jim Hanisian?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serves as head waiter at MPL?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5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a) Who </a:t>
            </a:r>
            <a:r>
              <a:rPr lang="en-US" dirty="0"/>
              <a:t>works at MPL, DH Cottages and SPV and Saint Pius Place each week?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(6,185 people attended worship services and 416 Bible Studies were held in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Paul Scheper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21" y="1590039"/>
            <a:ext cx="3554179" cy="42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Who once said, “I have never inflicted an injury on myself doing DIY projects?”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decides how we are going to support residents who have outlived their funds?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thinks Jim Hanisian should succeed Jim Hanisian?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Whose brother is the mayor of Florence, KY?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239000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/>
              <a:t>Who decides how we are going to support residents who have outlived their funds?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(Last year ERH paid $1,635,000 in resident financial aid)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Excel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61" y="1676400"/>
            <a:ext cx="54670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Ministry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ERH is a 501(c) 3 tax-exempt organization.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have a responsibility to provide “community benefit” to the communities we serve.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Ministry Report is an annual account of how we live out that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Which is the most competent leadership team in NFPs in the U.S.?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wants to “leave the campground better than they found it?”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is motivated by a desire to serve our Elders?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thinks that Jim Hanisian should raise more money?</a:t>
            </a:r>
          </a:p>
        </p:txBody>
      </p:sp>
    </p:spTree>
    <p:extLst>
      <p:ext uri="{BB962C8B-B14F-4D97-AF65-F5344CB8AC3E}">
        <p14:creationId xmlns:p14="http://schemas.microsoft.com/office/powerpoint/2010/main" val="28989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/>
              <a:t>Which is the most competent leadership team in NFPs in the U.S</a:t>
            </a:r>
            <a:r>
              <a:rPr lang="en-US" dirty="0" smtClean="0"/>
              <a:t>.?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Who wants to “leave the campground better than they found it</a:t>
            </a:r>
            <a:r>
              <a:rPr lang="en-US" dirty="0" smtClean="0"/>
              <a:t>?”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Who is motivated by a desire to serve our Elders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Who thinks that Jim Hanisian should raise more money?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(In 2012, ERH </a:t>
            </a:r>
            <a:r>
              <a:rPr lang="en-US" smtClean="0"/>
              <a:t>spent 8.2% </a:t>
            </a:r>
            <a:r>
              <a:rPr lang="en-US" dirty="0" smtClean="0"/>
              <a:t>of its budget on ministry costs = </a:t>
            </a:r>
            <a:r>
              <a:rPr lang="en-US" smtClean="0"/>
              <a:t>$2,498,000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ERH is proud to be accountable for its provision of community benefit.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Recent standards have cited 3% of budget as the benchmark for community benefits.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hope is to reach 10% by the end of the decade.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smtClean="0"/>
              <a:t>Questions?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0863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6074"/>
            <a:ext cx="50292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7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Betty Buttermore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06" y="1828800"/>
            <a:ext cx="2879588" cy="37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Who makes a great pancake syrup?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Who is slated to succeed Jim Hanisian?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Who is a sociologist with aspirations of becoming a dentist?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Who once said, “Just because you are paranoid, it doesn’t mean that everyone isn’t out to get you?”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c) Who </a:t>
            </a:r>
            <a:r>
              <a:rPr lang="en-US" dirty="0"/>
              <a:t>is a sociologist with aspirations of becoming a </a:t>
            </a:r>
            <a:r>
              <a:rPr lang="en-US" dirty="0" smtClean="0"/>
              <a:t>dentist?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(Partners in Care: $17,815)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Jeff March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Who once said, “Tiger Woods?  Bring him on!”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What is the full name of the third month of   	the year?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Who wants to succeed Jim Hanisian 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Who chairs the AL LLC Board that provided $63,194 in Ministry in 2012?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Who </a:t>
            </a:r>
            <a:r>
              <a:rPr lang="en-US" dirty="0"/>
              <a:t>chairs the </a:t>
            </a:r>
            <a:r>
              <a:rPr lang="en-US" dirty="0" smtClean="0"/>
              <a:t>AL LLC </a:t>
            </a:r>
            <a:r>
              <a:rPr lang="en-US" dirty="0"/>
              <a:t>Board that provided $63,194 in Ministry in 2012?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(ERH provided transportation, spiritual services, activities, social work and wellness programs in all AL communities)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380</TotalTime>
  <Words>635</Words>
  <Application>Microsoft Office PowerPoint</Application>
  <PresentationFormat>On-screen Show (4:3)</PresentationFormat>
  <Paragraphs>207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2012 Ministry Report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  <vt:lpstr>ministry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Ministry Report</dc:title>
  <dc:creator>jhanisian</dc:creator>
  <cp:lastModifiedBy>Martini, Vicki</cp:lastModifiedBy>
  <cp:revision>17</cp:revision>
  <cp:lastPrinted>2013-02-04T17:30:01Z</cp:lastPrinted>
  <dcterms:created xsi:type="dcterms:W3CDTF">2013-01-28T13:33:00Z</dcterms:created>
  <dcterms:modified xsi:type="dcterms:W3CDTF">2013-02-04T17:34:22Z</dcterms:modified>
</cp:coreProperties>
</file>